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FD2E-E13B-6366-FAAC-95B269131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F8C54-3C8B-9923-37F5-DF43108E0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CB418-2D4C-2B10-322D-289B5273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D170-D66C-4F3D-99DD-BDEFD1B0F7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0938D-CB36-244D-FCA1-15B88357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DFA9D-EFE1-3D10-53BE-B5617F64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2092-1DB2-4669-905E-A26DB1EF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0DD6-EEE5-ABC1-8C05-6AD8D0EC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55AA4-A9D0-8909-0E3E-8E4D6F5B5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19E9F-39B4-F122-E500-446BE006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D170-D66C-4F3D-99DD-BDEFD1B0F7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10DCA-FDD5-AADB-E1D7-6A5ED350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EFAF5-73E5-FFD5-95AA-FA9B6049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2092-1DB2-4669-905E-A26DB1EF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9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A84141-8DC8-26D6-8358-10E15E1A7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F341B-E9CD-197B-A85D-EA7BEE39A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38262-42D1-331B-DCA4-9153B77D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D170-D66C-4F3D-99DD-BDEFD1B0F7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20359-25A6-A237-D486-8AB62F0B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49B18-1422-5D96-C5E5-472A4993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2092-1DB2-4669-905E-A26DB1EF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4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1DF9B-4E13-8DC3-5D9E-6927F62A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06301-7265-D88A-C36F-068D008E8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62427-5465-81D3-9954-BCF2F4EA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D170-D66C-4F3D-99DD-BDEFD1B0F7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6E644-C914-B2F1-3EE1-F4672D87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9B0F2-4E8D-3375-C6DC-CC37BFA7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2092-1DB2-4669-905E-A26DB1EF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0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6462-C07C-16EB-327A-925D0040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FD75C-863C-7474-E1B9-2F0563929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78CB-1552-0B41-3488-112DEC8C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D170-D66C-4F3D-99DD-BDEFD1B0F7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6E87-3971-9F91-482A-45AB66FB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ED2F7-10DD-A84C-5DC6-3DD9AAA6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2092-1DB2-4669-905E-A26DB1EF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0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68A8-A855-65D9-8B9C-546F7E32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42011-1CED-42CB-75D2-F0A9F6A73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FD770-9B7A-F003-6E57-3B0EEA53E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53FEA-3651-79EC-06C5-593D545E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D170-D66C-4F3D-99DD-BDEFD1B0F7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9DEA0-A46A-15BC-19D0-DE7D5365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01DE9-998F-CD7F-961B-5C26A2F1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2092-1DB2-4669-905E-A26DB1EF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5B57-4624-5583-A671-E4BAAAF8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B133A-F837-D0C1-060D-FEFAB1E00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35976-A2B1-09C6-F43B-00704E223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1622D-AC16-3254-E538-BCB8CE60D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F9B4C-91B7-96EE-C5FC-2C5043434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DF46-32AC-26F2-E9CA-E9F52FCB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D170-D66C-4F3D-99DD-BDEFD1B0F7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06401-09DC-AF49-1EF4-870561FF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27381-F36C-9EDD-013F-0D346B08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2092-1DB2-4669-905E-A26DB1EF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422E-1C13-2184-F258-CDA997E2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A705C-82BC-6046-DE96-7AF610F0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D170-D66C-4F3D-99DD-BDEFD1B0F7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0FB8F-2A5E-84CB-7BDF-208CB8AA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BA1E7-9A8E-F176-3B11-9B28585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2092-1DB2-4669-905E-A26DB1EF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3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D9E4B-F827-8FD2-5F97-4B077FCE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D170-D66C-4F3D-99DD-BDEFD1B0F7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DEA3C0-E47E-777B-4DE9-47E09427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87128-911E-FD29-FE5A-4A96F9A8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2092-1DB2-4669-905E-A26DB1EF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2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C831-0D46-193F-E362-420E003F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A7A40-46B8-BCB2-0B17-AF60AF184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E0A0B-AAA9-9B58-46D3-3A897C6C7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07D06-A241-6203-934E-89BF109E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D170-D66C-4F3D-99DD-BDEFD1B0F7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FA91-A624-2301-D9CA-FA95E27B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77216-7FEC-FCC7-B5AD-13A8AC4C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2092-1DB2-4669-905E-A26DB1EF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8C02-427C-C2DD-B3B1-435C2691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EBAB2-C961-0AEB-65FF-56FDCAA74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CDC8C-7BE5-DDAC-C69D-C8D5230E1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75AA3-67CC-1F38-755A-597D5E18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D170-D66C-4F3D-99DD-BDEFD1B0F7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4C5B7-FE3A-614E-13EB-32CA5BEE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B2300-3915-F16F-CF36-F84031DB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2092-1DB2-4669-905E-A26DB1EF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D2BA2-FD8E-6FD8-127F-E2569978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7096D-B21D-CB63-C5C5-43663A9D2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641C-FE96-CA69-12CF-F47661A2B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DD170-D66C-4F3D-99DD-BDEFD1B0F7B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6B71-CDC6-1347-83EE-F1893E48C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194D2-E035-D367-48D2-44A1944BC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82092-1DB2-4669-905E-A26DB1EF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9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DonQuixote" TargetMode="External"/><Relationship Id="rId7" Type="http://schemas.openxmlformats.org/officeDocument/2006/relationships/hyperlink" Target="https://paling--seru.blogspot.com/2013/07/9-buku-aneh-yang-paling-kontroversial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resumego.blogspot.com/2011/03/candide-voltaire-resume.html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randohorizontes.blogspot.com/2010/10/daniel-defoe-moll-flanders.html" TargetMode="External"/><Relationship Id="rId7" Type="http://schemas.openxmlformats.org/officeDocument/2006/relationships/hyperlink" Target="https://archive.org/details/roderick_random_1508_librivox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jediscequejensens.blogspot.com/2014/01/route-66.html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hrisgold/1315850141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94F0-23E0-94BB-DE30-E0B0EC0D8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Picaresque Novel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62366-9FF2-89B1-F4B7-45D811EEB4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8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041A-AD70-1132-E963-896C2B12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Picaresque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A699-28FD-9C3A-A733-79B9F69DC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word is derived from Spanish ‘’picaro” meaning rogue or a scoundrel.</a:t>
            </a:r>
          </a:p>
          <a:p>
            <a:r>
              <a:rPr lang="en-US" dirty="0"/>
              <a:t>The expression Picaresque Novel was coined in 1810.This genre originated in Spain in 1554 and spread throughout Europe though the expression Picaresque Novel was coined  in 1810. </a:t>
            </a:r>
          </a:p>
          <a:p>
            <a:r>
              <a:rPr lang="en-US" dirty="0"/>
              <a:t> roguish hero/heroine of low social class who lives by his or her wits in corrupt society.</a:t>
            </a:r>
          </a:p>
          <a:p>
            <a:r>
              <a:rPr lang="en-US" dirty="0"/>
              <a:t>Picaresque novel typically adopts a realistic style, with elements of comedy and satire.</a:t>
            </a:r>
          </a:p>
        </p:txBody>
      </p:sp>
    </p:spTree>
    <p:extLst>
      <p:ext uri="{BB962C8B-B14F-4D97-AF65-F5344CB8AC3E}">
        <p14:creationId xmlns:p14="http://schemas.microsoft.com/office/powerpoint/2010/main" val="62008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64C7-448E-4E26-2942-5E6A1DB8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Characteristics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3A8B-0215-DD79-A5FA-B9B638543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Roguish Protagonist: The main character is usually cunning, immoral,</a:t>
            </a:r>
          </a:p>
          <a:p>
            <a:pPr marL="0" indent="0">
              <a:buNone/>
            </a:pPr>
            <a:r>
              <a:rPr lang="en-US" dirty="0"/>
              <a:t>   deceptive, trickster, impoverished etc.</a:t>
            </a:r>
          </a:p>
          <a:p>
            <a:r>
              <a:rPr lang="en-US" dirty="0"/>
              <a:t>Episodic Structure: There is little or no plot, and the novel has simple, loose and episodic structure.</a:t>
            </a:r>
          </a:p>
          <a:p>
            <a:r>
              <a:rPr lang="en-US" dirty="0"/>
              <a:t>Social Satire: It is known for their biting social satire. These satirical elements serve as a means of social commentary and criticism.</a:t>
            </a:r>
          </a:p>
          <a:p>
            <a:r>
              <a:rPr lang="en-US" dirty="0"/>
              <a:t>First-Person Narrative: Picaresque novels are frequently narrated by the protagonist himself and it is done in the first-person narrative  which allows the reader to gain deep insight into the thoughts and motivations of the characters.</a:t>
            </a:r>
          </a:p>
        </p:txBody>
      </p:sp>
    </p:spTree>
    <p:extLst>
      <p:ext uri="{BB962C8B-B14F-4D97-AF65-F5344CB8AC3E}">
        <p14:creationId xmlns:p14="http://schemas.microsoft.com/office/powerpoint/2010/main" val="176869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D355-537D-BCD1-248C-35BBF3F87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Moral Ambiguity: It possess moral ambiguity. Despite their rogue nature, is a sympathetic anti-hero.</a:t>
            </a:r>
          </a:p>
          <a:p>
            <a:r>
              <a:rPr lang="en-US" dirty="0"/>
              <a:t>Low social status and marginality: Usually Picaro heroes belong to a low social class, lives by his wits in a corrupt society.</a:t>
            </a:r>
          </a:p>
          <a:p>
            <a:r>
              <a:rPr lang="en-US" dirty="0"/>
              <a:t>Use of </a:t>
            </a:r>
            <a:r>
              <a:rPr lang="en-US" dirty="0" err="1"/>
              <a:t>Humour</a:t>
            </a:r>
            <a:r>
              <a:rPr lang="en-US" dirty="0"/>
              <a:t> and Irony: Dark and satirical </a:t>
            </a:r>
            <a:r>
              <a:rPr lang="en-US" dirty="0" err="1"/>
              <a:t>humour</a:t>
            </a:r>
            <a:r>
              <a:rPr lang="en-US" dirty="0"/>
              <a:t> is a common element in a picaresque novels. Irony is  used to underscore the disparity between societal ideals and the reality experienced by the picaro.</a:t>
            </a:r>
          </a:p>
        </p:txBody>
      </p:sp>
    </p:spTree>
    <p:extLst>
      <p:ext uri="{BB962C8B-B14F-4D97-AF65-F5344CB8AC3E}">
        <p14:creationId xmlns:p14="http://schemas.microsoft.com/office/powerpoint/2010/main" val="403419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B1ACD-240E-5421-77E5-A1280379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9" y="17030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World-famous Picaresque Novels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D9BEE-61EA-D3BA-6768-1F934B458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8587" y="2964182"/>
            <a:ext cx="1714500" cy="2847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AC19F6-E787-82F7-9D44-4EEC5F8D7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66689" y="3012761"/>
            <a:ext cx="1729311" cy="2834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24B0C4-CE67-2434-818A-A2E586C9B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05600" y="2925129"/>
            <a:ext cx="2304287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5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A633-F256-DBC3-5943-BB37A733A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…….CONTD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17021-FCD6-3096-859F-181942FB4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4556" y="2872426"/>
            <a:ext cx="2194560" cy="3157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39131-EEC9-F44E-EDA2-34227DF92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57351" y="2851044"/>
            <a:ext cx="2096260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90AF3E-20BD-9FAD-DD83-B57EE2454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30796" y="2988204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3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1E2FD-DAD0-6483-3DD0-16AAA4D3E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59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…….CONTD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34AFC-11A1-184D-C7C5-31346BCAC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0" y="1946815"/>
            <a:ext cx="2438400" cy="3220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453719-A67F-FF88-5379-55F8C74CE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218" y="1759092"/>
            <a:ext cx="2560320" cy="35959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212696C-8E77-0B87-95F4-1975D51CA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783" y="1888459"/>
            <a:ext cx="199684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02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280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Picaresque Novel</vt:lpstr>
      <vt:lpstr>What is Picaresque</vt:lpstr>
      <vt:lpstr>                            Characteristics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Koushani HomRoy</dc:creator>
  <cp:lastModifiedBy>Koushani HomRoy</cp:lastModifiedBy>
  <cp:revision>6</cp:revision>
  <dcterms:created xsi:type="dcterms:W3CDTF">2025-03-25T16:48:53Z</dcterms:created>
  <dcterms:modified xsi:type="dcterms:W3CDTF">2025-04-09T16:19:25Z</dcterms:modified>
</cp:coreProperties>
</file>