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1111-2A08-4F1A-AB85-631F8DE1333B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03C0-84F9-403A-843C-0745EDE81E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1449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1111-2A08-4F1A-AB85-631F8DE1333B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03C0-84F9-403A-843C-0745EDE81E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6819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1111-2A08-4F1A-AB85-631F8DE1333B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03C0-84F9-403A-843C-0745EDE81E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1363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1111-2A08-4F1A-AB85-631F8DE1333B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03C0-84F9-403A-843C-0745EDE81E1E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996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1111-2A08-4F1A-AB85-631F8DE1333B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03C0-84F9-403A-843C-0745EDE81E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36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1111-2A08-4F1A-AB85-631F8DE1333B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03C0-84F9-403A-843C-0745EDE81E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48145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1111-2A08-4F1A-AB85-631F8DE1333B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03C0-84F9-403A-843C-0745EDE81E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34902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1111-2A08-4F1A-AB85-631F8DE1333B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03C0-84F9-403A-843C-0745EDE81E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8638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1111-2A08-4F1A-AB85-631F8DE1333B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03C0-84F9-403A-843C-0745EDE81E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1709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1111-2A08-4F1A-AB85-631F8DE1333B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03C0-84F9-403A-843C-0745EDE81E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8012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1111-2A08-4F1A-AB85-631F8DE1333B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03C0-84F9-403A-843C-0745EDE81E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6183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1111-2A08-4F1A-AB85-631F8DE1333B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03C0-84F9-403A-843C-0745EDE81E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2962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1111-2A08-4F1A-AB85-631F8DE1333B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03C0-84F9-403A-843C-0745EDE81E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4010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1111-2A08-4F1A-AB85-631F8DE1333B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03C0-84F9-403A-843C-0745EDE81E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7856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1111-2A08-4F1A-AB85-631F8DE1333B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03C0-84F9-403A-843C-0745EDE81E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0905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1111-2A08-4F1A-AB85-631F8DE1333B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03C0-84F9-403A-843C-0745EDE81E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21298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F1111-2A08-4F1A-AB85-631F8DE1333B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A03C0-84F9-403A-843C-0745EDE81E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0170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F0F1111-2A08-4F1A-AB85-631F8DE1333B}" type="datetimeFigureOut">
              <a:rPr lang="en-IN" smtClean="0"/>
              <a:t>25-03-2025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A03C0-84F9-403A-843C-0745EDE81E1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583065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y English-language theatres abroad are vital to the cultural landscape">
            <a:extLst>
              <a:ext uri="{FF2B5EF4-FFF2-40B4-BE49-F238E27FC236}">
                <a16:creationId xmlns:a16="http://schemas.microsoft.com/office/drawing/2014/main" id="{E333E196-C930-A42C-F12B-DE01936319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738" y="620486"/>
            <a:ext cx="10550525" cy="4201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165DE5C-7F37-4ED5-BBC9-69095288A8C2}"/>
              </a:ext>
            </a:extLst>
          </p:cNvPr>
          <p:cNvSpPr txBox="1"/>
          <p:nvPr/>
        </p:nvSpPr>
        <p:spPr>
          <a:xfrm>
            <a:off x="914400" y="5344886"/>
            <a:ext cx="10526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Forms &amp; Genres in English Drama: Music in the Theatre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631795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2A25B-0C01-012F-EC4F-A802C2A92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27739"/>
          </a:xfrm>
        </p:spPr>
        <p:txBody>
          <a:bodyPr/>
          <a:lstStyle/>
          <a:p>
            <a:r>
              <a:rPr lang="en-US" dirty="0"/>
              <a:t>Historical Context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0704F-ABBF-D7B5-801C-827F9D41A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72" y="1382486"/>
            <a:ext cx="9266082" cy="4865913"/>
          </a:xfrm>
        </p:spPr>
        <p:txBody>
          <a:bodyPr/>
          <a:lstStyle/>
          <a:p>
            <a:pPr>
              <a:buNone/>
            </a:pPr>
            <a:r>
              <a:rPr lang="en-US" b="1" dirty="0"/>
              <a:t>Origins of Music in Theatre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Greek Theatre</a:t>
            </a:r>
            <a:r>
              <a:rPr lang="en-US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Music played a vital role in ancient Greek theatre (5th century BCE).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Integral to tragedies and comedies; used to enhance emotional impact.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chorus sang and danced, often accompanied by instruments like the aulos.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Notable playwrights: Aeschylus, Sophocles, Euripides.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Roman Theatre</a:t>
            </a:r>
            <a:r>
              <a:rPr lang="en-US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Adapted Greek practices, incorporating music into their performances.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Emphasis on spectacle with more elaborate musical accompaniment.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Use of instruments like lyres, trumpets, and drums.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94172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BD9C0-8BE2-EE46-DE7B-AA709F64C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Emergence of Music in English Theatre</a:t>
            </a:r>
            <a:br>
              <a:rPr lang="en-US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3FC6E-B2F0-E763-E141-2999D51F6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Medieval Theatre</a:t>
            </a:r>
            <a:r>
              <a:rPr lang="en-US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Liturgical dramas and mystery plays with musical interludes.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Church chants and hymns were prevalent.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Renaissance Theatre</a:t>
            </a:r>
            <a:r>
              <a:rPr lang="en-US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Influence of Italian Renaissance led to the incorporation of instrumental music.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Shakespearean plays often used music for dramatic effect.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Restoration and 18th Century</a:t>
            </a:r>
            <a:r>
              <a:rPr lang="en-US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Introduction of musical masques and semi-operas (e.g., works by Henry Purcell).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53805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F011E-C88B-2782-26AB-6924CBB5C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07996"/>
          </a:xfrm>
        </p:spPr>
        <p:txBody>
          <a:bodyPr/>
          <a:lstStyle/>
          <a:p>
            <a:r>
              <a:rPr lang="en-US" b="1" dirty="0"/>
              <a:t>Music in Different Literary Periods</a:t>
            </a:r>
            <a:br>
              <a:rPr lang="en-US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44BCF-1B98-0E5C-3683-9D7849D24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480458"/>
            <a:ext cx="10330543" cy="476794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Elizabethan and Jacobean Theatre</a:t>
            </a:r>
            <a:r>
              <a:rPr lang="en-US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Songs and instrumental pieces often underscored key moments.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Example: Shakespeare's use of songs in </a:t>
            </a:r>
            <a:r>
              <a:rPr lang="en-US" i="1" dirty="0"/>
              <a:t>Twelfth Night</a:t>
            </a:r>
            <a:r>
              <a:rPr lang="en-US" dirty="0"/>
              <a:t> and </a:t>
            </a:r>
            <a:r>
              <a:rPr lang="en-US" i="1" dirty="0"/>
              <a:t>The Tempest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Restoration and 18th Century Theatre</a:t>
            </a:r>
            <a:r>
              <a:rPr lang="en-US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Operatic forms and ballad operas emerged (e.g., </a:t>
            </a:r>
            <a:r>
              <a:rPr lang="en-US" i="1" dirty="0"/>
              <a:t>The Beggar's Opera</a:t>
            </a:r>
            <a:r>
              <a:rPr lang="en-US" dirty="0"/>
              <a:t> by John Gay).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19th Century Theatre</a:t>
            </a:r>
            <a:r>
              <a:rPr lang="en-US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Melodramas featured extensive musical scores to enhance emotional expression.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20th Century and Contemporary Theatre</a:t>
            </a:r>
            <a:r>
              <a:rPr lang="en-US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Development of modern musicals and experimental uses of music.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80060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02DAE-4491-A0AB-F2C4-D9E5678D8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53568"/>
          </a:xfrm>
        </p:spPr>
        <p:txBody>
          <a:bodyPr/>
          <a:lstStyle/>
          <a:p>
            <a:r>
              <a:rPr lang="en-US" b="1" dirty="0"/>
              <a:t>Function of Music in Theatre</a:t>
            </a:r>
            <a:br>
              <a:rPr lang="en-US" b="1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936EF-3B9A-076B-0A1C-1AAA86A19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1" y="1393372"/>
            <a:ext cx="10425639" cy="48550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Enhances emotional and dramatic effect.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Establishes time, place, and mood.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Provides character insight and foreshadowing.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Serves as a narrative device.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24264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3D479-C9D1-AEE0-2ECD-09E7ACD5C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75339"/>
          </a:xfrm>
        </p:spPr>
        <p:txBody>
          <a:bodyPr/>
          <a:lstStyle/>
          <a:p>
            <a:r>
              <a:rPr lang="en-US" dirty="0"/>
              <a:t>Conclusion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6174E-7D9E-2525-0D8E-2C2C0F4DE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4657" y="1415144"/>
            <a:ext cx="10297885" cy="4833256"/>
          </a:xfrm>
        </p:spPr>
        <p:txBody>
          <a:bodyPr/>
          <a:lstStyle/>
          <a:p>
            <a:r>
              <a:rPr lang="en-US" dirty="0"/>
              <a:t>Music has consistently played a transformative role in English theatre, adapting to cultural and artistic changes across different periods. </a:t>
            </a:r>
          </a:p>
          <a:p>
            <a:r>
              <a:rPr lang="en-US" dirty="0"/>
              <a:t>Its ability to evoke emotion, enrich storytelling, and captivate audiences remains a central aspect of theatrical expression.</a:t>
            </a:r>
          </a:p>
          <a:p>
            <a:r>
              <a:rPr lang="en-US" b="0" i="0" dirty="0">
                <a:effectLst/>
              </a:rPr>
              <a:t>It</a:t>
            </a:r>
            <a:r>
              <a:rPr lang="en-US" b="0" i="0" dirty="0">
                <a:solidFill>
                  <a:srgbClr val="001D35"/>
                </a:solidFill>
                <a:effectLst/>
                <a:latin typeface="Google Sans"/>
              </a:rPr>
              <a:t> </a:t>
            </a:r>
            <a:r>
              <a:rPr lang="en-US" b="0" i="0" dirty="0">
                <a:effectLst/>
                <a:latin typeface="Century Gothic" panose="020B0502020202020204" pitchFamily="34" charset="0"/>
              </a:rPr>
              <a:t>serves as a powerful tool for emotional expression, enhancing performances, and even guiding the audience's understanding of the story and characters, through various forms like source music, underscoring, and songs. </a:t>
            </a:r>
          </a:p>
          <a:p>
            <a:pPr>
              <a:buNone/>
            </a:pPr>
            <a:br>
              <a:rPr lang="en-US" b="0" i="0" dirty="0">
                <a:solidFill>
                  <a:srgbClr val="001D35"/>
                </a:solidFill>
                <a:effectLst/>
                <a:latin typeface="Google Sans"/>
              </a:rPr>
            </a:b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32186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Musical Theater Definition, History &amp; Development Video">
            <a:extLst>
              <a:ext uri="{FF2B5EF4-FFF2-40B4-BE49-F238E27FC236}">
                <a16:creationId xmlns:a16="http://schemas.microsoft.com/office/drawing/2014/main" id="{816B5864-7938-8414-4CBA-897ADAD1EE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114" y="1197175"/>
            <a:ext cx="8850086" cy="5072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1063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TM02836342[[fn=Ion]]</Template>
  <TotalTime>42</TotalTime>
  <Words>373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Google Sans</vt:lpstr>
      <vt:lpstr>Wingdings 3</vt:lpstr>
      <vt:lpstr>Ion</vt:lpstr>
      <vt:lpstr>PowerPoint Presentation</vt:lpstr>
      <vt:lpstr>Historical Context</vt:lpstr>
      <vt:lpstr>Emergence of Music in English Theatre </vt:lpstr>
      <vt:lpstr>Music in Different Literary Periods </vt:lpstr>
      <vt:lpstr>Function of Music in Theatre 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Jini Rani Boro</dc:creator>
  <cp:lastModifiedBy>Jini Rani Boro</cp:lastModifiedBy>
  <cp:revision>3</cp:revision>
  <dcterms:created xsi:type="dcterms:W3CDTF">2025-03-23T15:55:18Z</dcterms:created>
  <dcterms:modified xsi:type="dcterms:W3CDTF">2025-03-25T02:16:44Z</dcterms:modified>
</cp:coreProperties>
</file>