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528" y="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63976-600F-4B35-A97F-B2404AAA5E1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F64EA-A15B-4450-8D80-A7C7D3535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7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F64EA-A15B-4450-8D80-A7C7D3535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FF2-C553-427D-AC4D-EE1FFCE0A17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4998-D0A3-4187-BE23-11A097E1619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45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FF2-C553-427D-AC4D-EE1FFCE0A17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4998-D0A3-4187-BE23-11A097E1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FF2-C553-427D-AC4D-EE1FFCE0A17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4998-D0A3-4187-BE23-11A097E1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6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FF2-C553-427D-AC4D-EE1FFCE0A17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4998-D0A3-4187-BE23-11A097E1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7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FF2-C553-427D-AC4D-EE1FFCE0A17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4998-D0A3-4187-BE23-11A097E1619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2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FF2-C553-427D-AC4D-EE1FFCE0A17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4998-D0A3-4187-BE23-11A097E1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6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FF2-C553-427D-AC4D-EE1FFCE0A17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4998-D0A3-4187-BE23-11A097E1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7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FF2-C553-427D-AC4D-EE1FFCE0A17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4998-D0A3-4187-BE23-11A097E1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0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FF2-C553-427D-AC4D-EE1FFCE0A17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4998-D0A3-4187-BE23-11A097E1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2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026FF2-C553-427D-AC4D-EE1FFCE0A17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124998-D0A3-4187-BE23-11A097E1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0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FF2-C553-427D-AC4D-EE1FFCE0A17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4998-D0A3-4187-BE23-11A097E1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026FF2-C553-427D-AC4D-EE1FFCE0A17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124998-D0A3-4187-BE23-11A097E1619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42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osenfeldmedia/25698275295/in/album-7215766562101109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englishcomp1/chapter/annotatin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exeso.net/en/harry-potter/0361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graph-of-the-sun-setting-1237108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06BC-0C1E-5556-640D-E001918853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THE SHORT STORY IN      ENGLISH</a:t>
            </a:r>
          </a:p>
        </p:txBody>
      </p:sp>
    </p:spTree>
    <p:extLst>
      <p:ext uri="{BB962C8B-B14F-4D97-AF65-F5344CB8AC3E}">
        <p14:creationId xmlns:p14="http://schemas.microsoft.com/office/powerpoint/2010/main" val="71184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614CFE8-3527-5B20-D4E0-DA02CCF2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0703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                          CLIMAX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550CF-D9E7-7434-E44F-CE8907F9F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095018"/>
            <a:ext cx="4937760" cy="38655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climax is the most intense, critical , and emotional moment in the narrative.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It is the point where the conflict reaches its peak, and the outcome is decided.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20A39-48B7-175D-0F26-7D2E35660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9200" y="114300"/>
            <a:ext cx="0" cy="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0F2DA-7283-AFC0-A429-D7DB70511D9D}"/>
              </a:ext>
            </a:extLst>
          </p:cNvPr>
          <p:cNvSpPr txBox="1"/>
          <p:nvPr/>
        </p:nvSpPr>
        <p:spPr>
          <a:xfrm>
            <a:off x="1219200" y="6743700"/>
            <a:ext cx="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rosenfeldmedia/25698275295/in/album-72157665621011091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FA5681-FC25-6826-C175-E1A48078B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2447" y="2095018"/>
            <a:ext cx="5346624" cy="37728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8F00A9-F772-03C8-9AA4-CC3DE307C883}"/>
              </a:ext>
            </a:extLst>
          </p:cNvPr>
          <p:cNvSpPr txBox="1"/>
          <p:nvPr/>
        </p:nvSpPr>
        <p:spPr>
          <a:xfrm>
            <a:off x="1219200" y="6743700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rosenfeldmedia/25698275295/in/album-72157665621011091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7267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7C83-52B9-0769-7822-21399A33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0232"/>
          </a:xfrm>
        </p:spPr>
        <p:txBody>
          <a:bodyPr/>
          <a:lstStyle/>
          <a:p>
            <a:r>
              <a:rPr lang="en-US" dirty="0"/>
              <a:t>                         </a:t>
            </a:r>
            <a:r>
              <a:rPr lang="en-US" dirty="0">
                <a:latin typeface="Algerian" panose="04020705040A02060702" pitchFamily="82" charset="0"/>
              </a:rPr>
              <a:t>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4997-2F9D-4A1A-728B-64814FB72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62423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resolution of a story is the conclusion of a narrative, where the conflict is resolved, and the story reaches its final outcome.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This falling action leads to the end of the story.</a:t>
            </a:r>
          </a:p>
          <a:p>
            <a:pPr marL="0" indent="0">
              <a:buNone/>
            </a:pPr>
            <a:r>
              <a:rPr lang="en-US" sz="2800" dirty="0"/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4873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F92E-663D-8035-F3C4-770DCD2B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WHAT IS A SHORT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185A4-7BEF-1F03-7321-39D0F22EC0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Short story is a piece of prose fiction, shorter than novel.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It concentrates on a single incident, character, or period.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It is designed to be read in one sitting.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It is one of the oldest types of literature and has existed in the form of legends, mythic tales, folk tales, fairy tales, fables and anecdotes.</a:t>
            </a:r>
          </a:p>
        </p:txBody>
      </p:sp>
    </p:spTree>
    <p:extLst>
      <p:ext uri="{BB962C8B-B14F-4D97-AF65-F5344CB8AC3E}">
        <p14:creationId xmlns:p14="http://schemas.microsoft.com/office/powerpoint/2010/main" val="424805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1B61-E260-7E5D-2C0F-2540DCA9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ELEMENTS OF A SHORT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47D72-7088-63E5-1422-37643918B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Plot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Character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Setting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Point of view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Conflict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Climax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Resolution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6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70A9B-323A-6F33-7A4B-372F4D9B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9210"/>
          </a:xfrm>
        </p:spPr>
        <p:txBody>
          <a:bodyPr/>
          <a:lstStyle/>
          <a:p>
            <a:pPr algn="just"/>
            <a:r>
              <a:rPr lang="en-US" dirty="0"/>
              <a:t>                           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THE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D23C0-D5CF-6A28-3006-62D041EDD6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 events that make up a storyline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 series of events through which the writer reveals to what is happening , to whom and why.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C1879-E5AD-6F3A-9B2F-57E651331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21939" y="1825625"/>
            <a:ext cx="5280065" cy="3649200"/>
          </a:xfrm>
          <a:prstGeom prst="rect">
            <a:avLst/>
          </a:prstGeom>
          <a:effectLst>
            <a:glow rad="127000">
              <a:schemeClr val="accent3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2545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C930-729B-4867-9BDC-D54FAB51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12128" cy="1000067"/>
          </a:xfrm>
        </p:spPr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CHARACTERISATION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D761C-3A16-ED29-BB42-8AA8046F8D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ptos Narrow" panose="020B0004020202020204" pitchFamily="34" charset="0"/>
              </a:rPr>
              <a:t>Creation of imaginary people who appear to be real to the reader.</a:t>
            </a:r>
          </a:p>
          <a:p>
            <a:endParaRPr lang="en-US" sz="3200" dirty="0">
              <a:latin typeface="Aptos Narrow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ptos Narrow" panose="020B0004020202020204" pitchFamily="34" charset="0"/>
              </a:rPr>
              <a:t>The writer gives information about the characters in the story.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9A150-5715-B8D0-7649-232186EE65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0EA97-E5D9-A418-F28A-E197DF3C7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82813" y="1825625"/>
            <a:ext cx="4246926" cy="37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5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367E6-C1F9-2287-F58A-A7E67B4D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3934"/>
          </a:xfrm>
        </p:spPr>
        <p:txBody>
          <a:bodyPr/>
          <a:lstStyle/>
          <a:p>
            <a:r>
              <a:rPr lang="en-US" dirty="0"/>
              <a:t>                          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57AA2-39F0-6509-D1CE-9232988E88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Tells the reader where and when the story takes place.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It is about the time and place in which the story is set.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When : time(hour of the day, day of the week, year , time period, season etc.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Where: 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B53E59-A723-0518-1804-49C640B93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55901" y="2221864"/>
            <a:ext cx="4937760" cy="312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9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4B1F-D2CD-CA0E-12B8-C3484107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3463"/>
          </a:xfrm>
        </p:spPr>
        <p:txBody>
          <a:bodyPr/>
          <a:lstStyle/>
          <a:p>
            <a:r>
              <a:rPr lang="en-US" dirty="0"/>
              <a:t>                            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THEME </a:t>
            </a:r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E541-F4DB-869B-C7A1-70C7FD4C1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Theme is the central message of the story.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It is the story’s main idea.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 message the writer intends to communicate to the reader through the story.</a:t>
            </a:r>
          </a:p>
        </p:txBody>
      </p:sp>
    </p:spTree>
    <p:extLst>
      <p:ext uri="{BB962C8B-B14F-4D97-AF65-F5344CB8AC3E}">
        <p14:creationId xmlns:p14="http://schemas.microsoft.com/office/powerpoint/2010/main" val="118543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65670-FFC1-D020-2C89-A2B7FA6F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21336"/>
          </a:xfrm>
        </p:spPr>
        <p:txBody>
          <a:bodyPr/>
          <a:lstStyle/>
          <a:p>
            <a:r>
              <a:rPr lang="en-US" dirty="0"/>
              <a:t>                     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POINT OF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2C14D-F054-A5A5-DE00-1D68D2095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Narrators position in relation to the story being told.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-1</a:t>
            </a:r>
            <a:r>
              <a:rPr lang="en-US" sz="2800" baseline="30000" dirty="0"/>
              <a:t>st</a:t>
            </a:r>
            <a:r>
              <a:rPr lang="en-US" sz="2800" dirty="0"/>
              <a:t> person: the narrator is in the story.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Eg</a:t>
            </a:r>
            <a:r>
              <a:rPr lang="en-US" sz="2800" dirty="0"/>
              <a:t>: I remember the  first day of my college.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person: the narrator is an outsider telling the story.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Eg</a:t>
            </a:r>
            <a:r>
              <a:rPr lang="en-US" sz="2800" dirty="0"/>
              <a:t>: She walked into the room , her eyes scanning the crowded space with a mix of curiosity and caution.</a:t>
            </a:r>
          </a:p>
        </p:txBody>
      </p:sp>
    </p:spTree>
    <p:extLst>
      <p:ext uri="{BB962C8B-B14F-4D97-AF65-F5344CB8AC3E}">
        <p14:creationId xmlns:p14="http://schemas.microsoft.com/office/powerpoint/2010/main" val="190205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F1138-97B9-DE42-AF41-1511E427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                   </a:t>
            </a:r>
            <a:br>
              <a:rPr lang="en-US" dirty="0"/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                             CONFLICT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D4B45-A14C-9726-A47B-C6888E9D6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7360"/>
            <a:ext cx="10058400" cy="3703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conflict of a story is the problem or challenge that the main character faces, which drives the plot and creates tension.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Conflict can be internal (within the character), external( between the character and their environment or other characters).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14079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</TotalTime>
  <Words>447</Words>
  <Application>Microsoft Office PowerPoint</Application>
  <PresentationFormat>Widescreen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Aptos Narrow</vt:lpstr>
      <vt:lpstr>Calibri</vt:lpstr>
      <vt:lpstr>Calibri Light</vt:lpstr>
      <vt:lpstr>Wingdings</vt:lpstr>
      <vt:lpstr>Retrospect</vt:lpstr>
      <vt:lpstr>THE SHORT STORY IN      ENGLISH</vt:lpstr>
      <vt:lpstr>WHAT IS A SHORT STORY?</vt:lpstr>
      <vt:lpstr>ELEMENTS OF A SHORT STORY</vt:lpstr>
      <vt:lpstr>                                THE PLOT</vt:lpstr>
      <vt:lpstr>CHARACTERISATION</vt:lpstr>
      <vt:lpstr>                            SETTING</vt:lpstr>
      <vt:lpstr>                              THEME    </vt:lpstr>
      <vt:lpstr>                       POINT OF VIEW</vt:lpstr>
      <vt:lpstr>                                                          CONFLICT </vt:lpstr>
      <vt:lpstr>                          CLIMAX</vt:lpstr>
      <vt:lpstr>                         RESOLUTION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Koushani HomRoy</dc:creator>
  <cp:lastModifiedBy>Koushani HomRoy</cp:lastModifiedBy>
  <cp:revision>15</cp:revision>
  <dcterms:created xsi:type="dcterms:W3CDTF">2025-03-17T16:54:07Z</dcterms:created>
  <dcterms:modified xsi:type="dcterms:W3CDTF">2025-03-19T16:41:19Z</dcterms:modified>
</cp:coreProperties>
</file>